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4"/>
  </p:notesMasterIdLst>
  <p:sldIdLst>
    <p:sldId id="258" r:id="rId2"/>
    <p:sldId id="260" r:id="rId3"/>
    <p:sldId id="261" r:id="rId4"/>
    <p:sldId id="262" r:id="rId5"/>
    <p:sldId id="263" r:id="rId6"/>
    <p:sldId id="264" r:id="rId7"/>
    <p:sldId id="265" r:id="rId8"/>
    <p:sldId id="266" r:id="rId9"/>
    <p:sldId id="267" r:id="rId10"/>
    <p:sldId id="268" r:id="rId11"/>
    <p:sldId id="269" r:id="rId12"/>
    <p:sldId id="270" r:id="rId13"/>
    <p:sldId id="271" r:id="rId14"/>
    <p:sldId id="272" r:id="rId15"/>
    <p:sldId id="273" r:id="rId16"/>
    <p:sldId id="274" r:id="rId17"/>
    <p:sldId id="275" r:id="rId18"/>
    <p:sldId id="276" r:id="rId19"/>
    <p:sldId id="277" r:id="rId20"/>
    <p:sldId id="278" r:id="rId21"/>
    <p:sldId id="279" r:id="rId22"/>
    <p:sldId id="280" r:id="rId23"/>
    <p:sldId id="281" r:id="rId24"/>
    <p:sldId id="282" r:id="rId25"/>
    <p:sldId id="283" r:id="rId26"/>
    <p:sldId id="285" r:id="rId27"/>
    <p:sldId id="286" r:id="rId28"/>
    <p:sldId id="287" r:id="rId29"/>
    <p:sldId id="288" r:id="rId30"/>
    <p:sldId id="289" r:id="rId31"/>
    <p:sldId id="290" r:id="rId32"/>
    <p:sldId id="291" r:id="rId33"/>
    <p:sldId id="292" r:id="rId34"/>
    <p:sldId id="293" r:id="rId35"/>
    <p:sldId id="284" r:id="rId36"/>
    <p:sldId id="294" r:id="rId37"/>
    <p:sldId id="295" r:id="rId38"/>
    <p:sldId id="296" r:id="rId39"/>
    <p:sldId id="297" r:id="rId40"/>
    <p:sldId id="298" r:id="rId41"/>
    <p:sldId id="299" r:id="rId42"/>
    <p:sldId id="300" r:id="rId43"/>
    <p:sldId id="301" r:id="rId44"/>
    <p:sldId id="302" r:id="rId45"/>
    <p:sldId id="304" r:id="rId46"/>
    <p:sldId id="305" r:id="rId47"/>
    <p:sldId id="306" r:id="rId48"/>
    <p:sldId id="307" r:id="rId49"/>
    <p:sldId id="308" r:id="rId50"/>
    <p:sldId id="309" r:id="rId51"/>
    <p:sldId id="310" r:id="rId52"/>
    <p:sldId id="311" r:id="rId53"/>
    <p:sldId id="312" r:id="rId54"/>
    <p:sldId id="313" r:id="rId55"/>
    <p:sldId id="314" r:id="rId56"/>
    <p:sldId id="315" r:id="rId57"/>
    <p:sldId id="317" r:id="rId58"/>
    <p:sldId id="318" r:id="rId59"/>
    <p:sldId id="320" r:id="rId60"/>
    <p:sldId id="321" r:id="rId61"/>
    <p:sldId id="322" r:id="rId62"/>
    <p:sldId id="323" r:id="rId63"/>
    <p:sldId id="324" r:id="rId64"/>
    <p:sldId id="325" r:id="rId65"/>
    <p:sldId id="326" r:id="rId66"/>
    <p:sldId id="327" r:id="rId67"/>
    <p:sldId id="328" r:id="rId68"/>
    <p:sldId id="329" r:id="rId69"/>
    <p:sldId id="330" r:id="rId70"/>
    <p:sldId id="332" r:id="rId71"/>
    <p:sldId id="333" r:id="rId72"/>
    <p:sldId id="334" r:id="rId73"/>
    <p:sldId id="335" r:id="rId74"/>
    <p:sldId id="336" r:id="rId75"/>
    <p:sldId id="337" r:id="rId76"/>
    <p:sldId id="393" r:id="rId77"/>
    <p:sldId id="338" r:id="rId78"/>
    <p:sldId id="339" r:id="rId79"/>
    <p:sldId id="340" r:id="rId80"/>
    <p:sldId id="341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-1134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97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slide" Target="slides/slide89.xml"/><Relationship Id="rId95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slide" Target="slides/slide92.xml"/><Relationship Id="rId98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slide" Target="slides/slide90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C7C442-A19D-4FD0-8A44-60A5E6A75915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1D87A6F-5A6C-4C41-B2E3-88E9016469D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52931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1D87A6F-5A6C-4C41-B2E3-88E9016469D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59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  <a:t>2017/12/15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blipFill dpi="0" rotWithShape="1">
          <a:blip r:embed="rId2">
            <a:lum/>
          </a:blip>
          <a:srcRect/>
          <a:stretch>
            <a:fillRect l="-7000" r="-7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902"/>
    </mc:Choice>
    <mc:Fallback>
      <p:transition spd="slow" advTm="18902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03"/>
    </mc:Choice>
    <mc:Fallback>
      <p:transition spd="slow" advTm="2003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1"/>
    </mc:Choice>
    <mc:Fallback>
      <p:transition spd="slow" advTm="1141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78"/>
    </mc:Choice>
    <mc:Fallback>
      <p:transition spd="slow" advTm="3478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6"/>
    </mc:Choice>
    <mc:Fallback>
      <p:transition spd="slow" advTm="566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22"/>
    </mc:Choice>
    <mc:Fallback>
      <p:transition spd="slow" advTm="522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849"/>
    </mc:Choice>
    <mc:Fallback>
      <p:transition spd="slow" advTm="14849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403"/>
    </mc:Choice>
    <mc:Fallback>
      <p:transition spd="slow" advTm="10403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426"/>
    </mc:Choice>
    <mc:Fallback>
      <p:transition spd="slow" advTm="6426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98"/>
    </mc:Choice>
    <mc:Fallback>
      <p:transition spd="slow" advTm="3198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4"/>
    </mc:Choice>
    <mc:Fallback>
      <p:transition spd="slow" advTm="754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1"/>
    </mc:Choice>
    <mc:Fallback>
      <p:transition spd="slow" advTm="9581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0"/>
    </mc:Choice>
    <mc:Fallback>
      <p:transition spd="slow" advTm="239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824"/>
    </mc:Choice>
    <mc:Fallback>
      <p:transition spd="slow" advTm="10824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5"/>
    </mc:Choice>
    <mc:Fallback>
      <p:transition spd="slow" advTm="1185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1"/>
    </mc:Choice>
    <mc:Fallback>
      <p:transition spd="slow" advTm="501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7"/>
    </mc:Choice>
    <mc:Fallback>
      <p:transition spd="slow" advTm="447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38"/>
    </mc:Choice>
    <mc:Fallback>
      <p:transition spd="slow" advTm="1438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3105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3"/>
    </mc:Choice>
    <mc:Fallback>
      <p:transition spd="slow" advTm="4263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4220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06"/>
    </mc:Choice>
    <mc:Fallback>
      <p:transition spd="slow" advTm="4906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63756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4"/>
    </mc:Choice>
    <mc:Fallback>
      <p:transition spd="slow" advTm="3874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3597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165"/>
    </mc:Choice>
    <mc:Fallback>
      <p:transition spd="slow" advTm="20165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981"/>
    </mc:Choice>
    <mc:Fallback>
      <p:transition spd="slow" advTm="11981"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50237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98"/>
    </mc:Choice>
    <mc:Fallback>
      <p:transition spd="slow" advTm="5898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058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82"/>
    </mc:Choice>
    <mc:Fallback>
      <p:transition spd="slow" advTm="2082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02428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091"/>
    </mc:Choice>
    <mc:Fallback>
      <p:transition spd="slow" advTm="10091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18003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18"/>
    </mc:Choice>
    <mc:Fallback>
      <p:transition spd="slow" advTm="9418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59046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0"/>
    </mc:Choice>
    <mc:Fallback>
      <p:transition spd="slow" advTm="494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186"/>
    </mc:Choice>
    <mc:Fallback>
      <p:transition spd="slow" advTm="15186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55645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44"/>
    </mc:Choice>
    <mc:Fallback>
      <p:transition spd="slow" advTm="3144"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1740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208"/>
    </mc:Choice>
    <mc:Fallback>
      <p:transition spd="slow" advTm="9208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4722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81"/>
    </mc:Choice>
    <mc:Fallback>
      <p:transition spd="slow" advTm="7981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1000" b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3617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538"/>
    </mc:Choice>
    <mc:Fallback>
      <p:transition spd="slow" advTm="17538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77"/>
    </mc:Choice>
    <mc:Fallback>
      <p:transition spd="slow" advTm="8177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9027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87"/>
    </mc:Choice>
    <mc:Fallback>
      <p:transition spd="slow" advTm="6987"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8910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32"/>
    </mc:Choice>
    <mc:Fallback>
      <p:transition spd="slow" advTm="5632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35413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31"/>
    </mc:Choice>
    <mc:Fallback>
      <p:transition spd="slow" advTm="5731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9025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6"/>
    </mc:Choice>
    <mc:Fallback>
      <p:transition spd="slow" advTm="2316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43837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9"/>
    </mc:Choice>
    <mc:Fallback>
      <p:transition spd="slow" advTm="3959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17337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02"/>
    </mc:Choice>
    <mc:Fallback>
      <p:transition spd="slow" advTm="8702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88684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96"/>
    </mc:Choice>
    <mc:Fallback>
      <p:transition spd="slow" advTm="5996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43111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51"/>
    </mc:Choice>
    <mc:Fallback>
      <p:transition spd="slow" advTm="5151"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08719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39"/>
    </mc:Choice>
    <mc:Fallback>
      <p:transition spd="slow" advTm="4739"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03525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88"/>
    </mc:Choice>
    <mc:Fallback>
      <p:transition spd="slow" advTm="5588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224"/>
    </mc:Choice>
    <mc:Fallback>
      <p:transition spd="slow" advTm="14224"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394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19"/>
    </mc:Choice>
    <mc:Fallback>
      <p:transition spd="slow" advTm="6019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2640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42"/>
    </mc:Choice>
    <mc:Fallback>
      <p:transition spd="slow" advTm="4242"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78043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53"/>
    </mc:Choice>
    <mc:Fallback>
      <p:transition spd="slow" advTm="1053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83835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868"/>
    </mc:Choice>
    <mc:Fallback>
      <p:transition spd="slow" advTm="6868"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6279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79"/>
    </mc:Choice>
    <mc:Fallback>
      <p:transition spd="slow" advTm="5779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24053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"/>
    </mc:Choice>
    <mc:Fallback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18173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97"/>
    </mc:Choice>
    <mc:Fallback>
      <p:transition spd="slow" advTm="10297"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73971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320"/>
    </mc:Choice>
    <mc:Fallback>
      <p:transition spd="slow" advTm="7320"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8862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10"/>
    </mc:Choice>
    <mc:Fallback>
      <p:transition spd="slow" advTm="14410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770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54"/>
    </mc:Choice>
    <mc:Fallback>
      <p:transition spd="slow" advTm="3554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235"/>
    </mc:Choice>
    <mc:Fallback>
      <p:transition spd="slow" advTm="15235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037584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983"/>
    </mc:Choice>
    <mc:Fallback>
      <p:transition spd="slow" advTm="5983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083487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565"/>
    </mc:Choice>
    <mc:Fallback>
      <p:transition spd="slow" advTm="11565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81592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68"/>
    </mc:Choice>
    <mc:Fallback>
      <p:transition spd="slow" advTm="2368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35788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99"/>
    </mc:Choice>
    <mc:Fallback>
      <p:transition spd="slow" advTm="999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532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6"/>
    </mc:Choice>
    <mc:Fallback>
      <p:transition spd="slow" advTm="2686"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63272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7"/>
    </mc:Choice>
    <mc:Fallback>
      <p:transition spd="slow" advTm="327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44384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38"/>
    </mc:Choice>
    <mc:Fallback>
      <p:transition spd="slow" advTm="5038"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4685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00"/>
    </mc:Choice>
    <mc:Fallback>
      <p:transition spd="slow" advTm="2800"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21701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39"/>
    </mc:Choice>
    <mc:Fallback>
      <p:transition spd="slow" advTm="3939"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0150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01"/>
    </mc:Choice>
    <mc:Fallback>
      <p:transition spd="slow" advTm="16801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11"/>
    </mc:Choice>
    <mc:Fallback>
      <p:transition spd="slow" advTm="2611"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127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11"/>
    </mc:Choice>
    <mc:Fallback>
      <p:transition spd="slow" advTm="9611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4265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15"/>
    </mc:Choice>
    <mc:Fallback>
      <p:transition spd="slow" advTm="7415"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53915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03"/>
    </mc:Choice>
    <mc:Fallback>
      <p:transition spd="slow" advTm="6203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136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230"/>
    </mc:Choice>
    <mc:Fallback>
      <p:transition spd="slow" advTm="18230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9106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79"/>
    </mc:Choice>
    <mc:Fallback>
      <p:transition spd="slow" advTm="5379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96351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25"/>
    </mc:Choice>
    <mc:Fallback>
      <p:transition spd="slow" advTm="1025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4032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50"/>
    </mc:Choice>
    <mc:Fallback>
      <p:transition spd="slow" advTm="350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4050490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46"/>
    </mc:Choice>
    <mc:Fallback>
      <p:transition spd="slow" advTm="2546"/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098566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203"/>
    </mc:Choice>
    <mc:Fallback>
      <p:transition spd="slow" advTm="22203"/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43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4"/>
    </mc:Choice>
    <mc:Fallback>
      <p:transition spd="slow" advTm="4644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44"/>
    </mc:Choice>
    <mc:Fallback>
      <p:transition spd="slow" advTm="8244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722447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301"/>
    </mc:Choice>
    <mc:Fallback>
      <p:transition spd="slow" advTm="11301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3724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7256"/>
    </mc:Choice>
    <mc:Fallback>
      <p:transition spd="slow" advTm="67256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11426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734"/>
    </mc:Choice>
    <mc:Fallback>
      <p:transition spd="slow" advTm="39734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6294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84"/>
    </mc:Choice>
    <mc:Fallback>
      <p:transition spd="slow" advTm="2684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403211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67"/>
    </mc:Choice>
    <mc:Fallback>
      <p:transition spd="slow" advTm="3067"/>
    </mc:Fallback>
  </mc:AlternateContent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55638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834"/>
    </mc:Choice>
    <mc:Fallback>
      <p:transition spd="slow" advTm="23834"/>
    </mc:Fallback>
  </mc:AlternateContent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55545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618"/>
    </mc:Choice>
    <mc:Fallback>
      <p:transition spd="slow" advTm="6618"/>
    </mc:Fallback>
  </mc:AlternateContent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72771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170"/>
    </mc:Choice>
    <mc:Fallback>
      <p:transition spd="slow" advTm="13170"/>
    </mc:Fallback>
  </mc:AlternateContent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4416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935"/>
    </mc:Choice>
    <mc:Fallback>
      <p:transition spd="slow" advTm="17935"/>
    </mc:Fallback>
  </mc:AlternateContent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5918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1549"/>
    </mc:Choice>
    <mc:Fallback>
      <p:transition spd="slow" advTm="21549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29080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0"/>
    </mc:Choice>
    <mc:Fallback>
      <p:transition spd="slow" advTm="4700"/>
    </mc:Fallback>
  </mc:AlternateContent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34671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97"/>
    </mc:Choice>
    <mc:Fallback>
      <p:transition spd="slow" advTm="5097"/>
    </mc:Fallback>
  </mc:AlternateContent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8178698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266"/>
    </mc:Choice>
    <mc:Fallback>
      <p:transition spd="slow" advTm="17266"/>
    </mc:Fallback>
  </mc:AlternateContent>
  <p:timing>
    <p:tnLst>
      <p:par>
        <p:cTn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2000" b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3521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72"/>
    </mc:Choice>
    <mc:Fallback>
      <p:transition spd="slow" advTm="3872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1575</TotalTime>
  <Words>1</Words>
  <Application>Microsoft Office PowerPoint</Application>
  <PresentationFormat>全屏显示(4:3)</PresentationFormat>
  <Paragraphs>1</Paragraphs>
  <Slides>92</Slides>
  <Notes>1</Notes>
  <HiddenSlides>0</HiddenSlides>
  <MMClips>0</MMClips>
  <ScaleCrop>false</ScaleCrop>
  <HeadingPairs>
    <vt:vector size="4" baseType="variant">
      <vt:variant>
        <vt:lpstr>主题</vt:lpstr>
      </vt:variant>
      <vt:variant>
        <vt:i4>1</vt:i4>
      </vt:variant>
      <vt:variant>
        <vt:lpstr>幻灯片标题</vt:lpstr>
      </vt:variant>
      <vt:variant>
        <vt:i4>92</vt:i4>
      </vt:variant>
    </vt:vector>
  </HeadingPairs>
  <TitlesOfParts>
    <vt:vector size="93" baseType="lpstr"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Pro</dc:creator>
  <cp:lastModifiedBy>Pro</cp:lastModifiedBy>
  <cp:revision>55</cp:revision>
  <dcterms:created xsi:type="dcterms:W3CDTF">2017-12-12T03:07:24Z</dcterms:created>
  <dcterms:modified xsi:type="dcterms:W3CDTF">2017-12-15T02:36:20Z</dcterms:modified>
</cp:coreProperties>
</file>